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8" r:id="rId3"/>
    <p:sldId id="270" r:id="rId4"/>
    <p:sldId id="269" r:id="rId5"/>
    <p:sldId id="271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59934-1907-4ED0-AB89-4F3BE008DEC9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A1098-F1C2-4806-8959-5886DCC6C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1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43ACA1-283D-4062-AAD5-D816C33377F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6745C-5015-4220-A232-E523E56E78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86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B267C-D21D-4D55-87D6-2D9700CAF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39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ED574-9E21-47B3-B7BE-1ACFD9A74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51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6F008-5CB5-4C6C-80D7-AB3C552771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53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B8AE3-9021-4187-968A-05F3E55E0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96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37DEB-C894-4A10-A8AA-A1162A6841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09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A9116-9082-4861-8856-4FF5B35202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32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F15F-4628-4ED2-A0FE-AD672CFAF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1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B563E-E232-40C6-A23B-2D26BC3E6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98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FA257-6C24-4B8F-8BD3-2B5926DAD9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00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66466F3-0BE9-499B-B280-C6A052A402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33400" y="1828800"/>
            <a:ext cx="7772400" cy="1431925"/>
          </a:xfrm>
        </p:spPr>
        <p:txBody>
          <a:bodyPr/>
          <a:lstStyle/>
          <a:p>
            <a:r>
              <a:rPr lang="en-US" sz="7200" b="1" dirty="0" smtClean="0"/>
              <a:t>Word List: </a:t>
            </a:r>
            <a:r>
              <a:rPr lang="en-US" sz="7200" b="1" dirty="0" err="1" smtClean="0"/>
              <a:t>naut</a:t>
            </a:r>
            <a:r>
              <a:rPr lang="en-US" sz="7200" b="1" dirty="0" smtClean="0"/>
              <a:t>, </a:t>
            </a:r>
            <a:r>
              <a:rPr lang="en-US" sz="7200" b="1" dirty="0" err="1" smtClean="0"/>
              <a:t>naus</a:t>
            </a:r>
            <a:r>
              <a:rPr lang="en-US" sz="7200" b="1" dirty="0" smtClean="0"/>
              <a:t>, </a:t>
            </a:r>
            <a:r>
              <a:rPr lang="en-US" sz="7200" b="1" dirty="0" err="1" smtClean="0"/>
              <a:t>nav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l"/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= </a:t>
            </a:r>
            <a:r>
              <a:rPr lang="en-US" sz="6600" b="1" dirty="0" smtClean="0">
                <a:solidFill>
                  <a:schemeClr val="bg2">
                    <a:lumMod val="50000"/>
                  </a:schemeClr>
                </a:solidFill>
              </a:rPr>
              <a:t>relating to the sea, ships, or travelers</a:t>
            </a:r>
            <a:endParaRPr lang="en-US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7348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/>
              <a:t>Argonaut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9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600"/>
            <a:ext cx="82296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bg2">
                    <a:lumMod val="50000"/>
                  </a:schemeClr>
                </a:solidFill>
              </a:rPr>
              <a:t>What is the word that tells what the captain of a ship does as he steers his </a:t>
            </a:r>
            <a:r>
              <a:rPr lang="en-US" sz="7200" b="1" dirty="0" smtClean="0"/>
              <a:t>ship</a:t>
            </a:r>
            <a:r>
              <a:rPr lang="en-US" sz="7200" b="1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en-US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91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/>
              <a:t>navigates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7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600"/>
            <a:ext cx="82296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2">
                    <a:lumMod val="50000"/>
                  </a:schemeClr>
                </a:solidFill>
              </a:rPr>
              <a:t>What is the word that describes anything that is related to sailing, sailors, or </a:t>
            </a:r>
            <a:r>
              <a:rPr lang="en-US" sz="6600" b="1" dirty="0" smtClean="0"/>
              <a:t>ships</a:t>
            </a:r>
            <a:r>
              <a:rPr lang="en-US" sz="6600" b="1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en-US" sz="6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1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/>
              <a:t>nautical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600"/>
            <a:ext cx="82296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</a:rPr>
              <a:t>What is the word that describes what a captain may do if he decides to steer his </a:t>
            </a:r>
            <a:r>
              <a:rPr lang="en-US" sz="6000" b="1" dirty="0" smtClean="0"/>
              <a:t>ship</a:t>
            </a:r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</a:rPr>
              <a:t> around the continent of Australia?</a:t>
            </a:r>
            <a:endParaRPr lang="en-US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5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/>
              <a:t>circumnavigate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8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600"/>
            <a:ext cx="82296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bg2">
                    <a:lumMod val="50000"/>
                  </a:schemeClr>
                </a:solidFill>
              </a:rPr>
              <a:t>What is the word that names a fleet of </a:t>
            </a:r>
            <a:r>
              <a:rPr lang="en-US" sz="7200" b="1" dirty="0" smtClean="0"/>
              <a:t>ships </a:t>
            </a:r>
            <a:r>
              <a:rPr lang="en-US" sz="7200" b="1" dirty="0" smtClean="0">
                <a:solidFill>
                  <a:schemeClr val="bg2">
                    <a:lumMod val="50000"/>
                  </a:schemeClr>
                </a:solidFill>
              </a:rPr>
              <a:t>that help protect a country?</a:t>
            </a:r>
            <a:endParaRPr lang="en-US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9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 smtClean="0"/>
              <a:t>navy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600"/>
            <a:ext cx="82296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2">
                    <a:lumMod val="50000"/>
                  </a:schemeClr>
                </a:solidFill>
              </a:rPr>
              <a:t>What is the word that names the person in charge of planning the course of the </a:t>
            </a:r>
            <a:r>
              <a:rPr lang="en-US" sz="6600" b="1" dirty="0" smtClean="0"/>
              <a:t>ship</a:t>
            </a:r>
            <a:r>
              <a:rPr lang="en-US" sz="6600" b="1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en-US" sz="6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34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600"/>
            <a:ext cx="82296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r>
              <a:rPr lang="en-US" sz="8800" b="1" dirty="0" smtClean="0"/>
              <a:t>What are the roots that mean </a:t>
            </a:r>
            <a:r>
              <a:rPr lang="en-US" sz="8800" b="1" dirty="0" smtClean="0">
                <a:solidFill>
                  <a:srgbClr val="FFFF00"/>
                </a:solidFill>
              </a:rPr>
              <a:t>sea, ships, </a:t>
            </a:r>
            <a:r>
              <a:rPr lang="en-US" sz="8800" b="1" dirty="0" smtClean="0"/>
              <a:t>or </a:t>
            </a:r>
            <a:r>
              <a:rPr lang="en-US" sz="8800" b="1" dirty="0" smtClean="0">
                <a:solidFill>
                  <a:srgbClr val="FFFF00"/>
                </a:solidFill>
              </a:rPr>
              <a:t>travelers?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785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/>
              <a:t>navigator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5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600"/>
            <a:ext cx="82296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</a:rPr>
              <a:t>What is the word that identifies a person who is trained in the United States to </a:t>
            </a:r>
            <a:r>
              <a:rPr lang="en-US" sz="5400" b="1" dirty="0" smtClean="0"/>
              <a:t>travel </a:t>
            </a: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</a:rPr>
              <a:t>into outer space in a space shuttle?</a:t>
            </a:r>
            <a:endParaRPr lang="en-US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95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/>
              <a:t>astronaut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384300"/>
          </a:xfrm>
        </p:spPr>
        <p:txBody>
          <a:bodyPr/>
          <a:lstStyle/>
          <a:p>
            <a:r>
              <a:rPr lang="en-US" sz="11500" b="1" dirty="0" smtClean="0"/>
              <a:t>the roots </a:t>
            </a:r>
            <a:r>
              <a:rPr lang="en-US" sz="11500" b="1" dirty="0" err="1" smtClean="0">
                <a:solidFill>
                  <a:srgbClr val="FFFF00"/>
                </a:solidFill>
              </a:rPr>
              <a:t>naut</a:t>
            </a:r>
            <a:r>
              <a:rPr lang="en-US" sz="11500" b="1" dirty="0" smtClean="0">
                <a:solidFill>
                  <a:srgbClr val="FFFF00"/>
                </a:solidFill>
              </a:rPr>
              <a:t>, </a:t>
            </a:r>
            <a:r>
              <a:rPr lang="en-US" sz="11500" b="1" dirty="0" err="1" smtClean="0">
                <a:solidFill>
                  <a:srgbClr val="FFFF00"/>
                </a:solidFill>
              </a:rPr>
              <a:t>naus</a:t>
            </a:r>
            <a:r>
              <a:rPr lang="en-US" sz="11500" b="1" dirty="0" smtClean="0">
                <a:solidFill>
                  <a:srgbClr val="FFFF00"/>
                </a:solidFill>
              </a:rPr>
              <a:t>, </a:t>
            </a:r>
            <a:r>
              <a:rPr lang="en-US" sz="11500" b="1" dirty="0" smtClean="0">
                <a:solidFill>
                  <a:schemeClr val="tx1"/>
                </a:solidFill>
              </a:rPr>
              <a:t>and </a:t>
            </a:r>
            <a:r>
              <a:rPr lang="en-US" sz="11500" b="1" dirty="0" err="1" smtClean="0">
                <a:solidFill>
                  <a:srgbClr val="FFFF00"/>
                </a:solidFill>
              </a:rPr>
              <a:t>nav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2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600"/>
            <a:ext cx="82296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</a:rPr>
              <a:t>What is the word that describes a passageway that is not blocked and is deep enough for </a:t>
            </a:r>
            <a:r>
              <a:rPr lang="en-US" sz="6000" b="1" dirty="0" smtClean="0">
                <a:solidFill>
                  <a:srgbClr val="FFFF00"/>
                </a:solidFill>
              </a:rPr>
              <a:t>ships</a:t>
            </a:r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</a:rPr>
              <a:t>to go through?</a:t>
            </a:r>
            <a:endParaRPr lang="en-US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82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/>
              <a:t>navigable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9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600"/>
            <a:ext cx="82296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2">
                    <a:lumMod val="50000"/>
                  </a:schemeClr>
                </a:solidFill>
              </a:rPr>
              <a:t>What is the word that describes how some people feel when a </a:t>
            </a:r>
            <a:r>
              <a:rPr lang="en-US" sz="6600" b="1" dirty="0" smtClean="0">
                <a:solidFill>
                  <a:srgbClr val="FFFF00"/>
                </a:solidFill>
              </a:rPr>
              <a:t>ship</a:t>
            </a:r>
            <a:r>
              <a:rPr lang="en-US" sz="6600" b="1" dirty="0" smtClean="0"/>
              <a:t> </a:t>
            </a:r>
            <a:r>
              <a:rPr lang="en-US" sz="6600" b="1" dirty="0" smtClean="0">
                <a:solidFill>
                  <a:schemeClr val="bg2">
                    <a:lumMod val="50000"/>
                  </a:schemeClr>
                </a:solidFill>
              </a:rPr>
              <a:t>or boat rocks too much?</a:t>
            </a:r>
            <a:endParaRPr lang="en-US" sz="6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600"/>
            <a:ext cx="82296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bg2">
                    <a:lumMod val="50000"/>
                  </a:schemeClr>
                </a:solidFill>
              </a:rPr>
              <a:t>What is the word that names  a Soviet who was trained to go into outer space?</a:t>
            </a:r>
            <a:endParaRPr lang="en-US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2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/>
              <a:t>cosmonaut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8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600"/>
            <a:ext cx="8229600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2">
                    <a:lumMod val="50000"/>
                  </a:schemeClr>
                </a:solidFill>
              </a:rPr>
              <a:t>What is the word that identifies a person who participated in the California Gold Rush?</a:t>
            </a:r>
            <a:endParaRPr lang="en-US" sz="6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0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 design template">
  <a:themeElements>
    <a:clrScheme name="Office Theme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design template</Template>
  <TotalTime>97</TotalTime>
  <Words>242</Words>
  <Application>Microsoft Office PowerPoint</Application>
  <PresentationFormat>On-screen Show (4:3)</PresentationFormat>
  <Paragraphs>23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Ocean design template</vt:lpstr>
      <vt:lpstr>Word List: naut, naus, nav</vt:lpstr>
      <vt:lpstr>PowerPoint Presentation</vt:lpstr>
      <vt:lpstr>the roots naut, naus, and nav</vt:lpstr>
      <vt:lpstr>PowerPoint Presentation</vt:lpstr>
      <vt:lpstr>navigable</vt:lpstr>
      <vt:lpstr>PowerPoint Presentation</vt:lpstr>
      <vt:lpstr>PowerPoint Presentation</vt:lpstr>
      <vt:lpstr>cosmonaut</vt:lpstr>
      <vt:lpstr>PowerPoint Presentation</vt:lpstr>
      <vt:lpstr>Argonaut</vt:lpstr>
      <vt:lpstr>PowerPoint Presentation</vt:lpstr>
      <vt:lpstr>navigates</vt:lpstr>
      <vt:lpstr>PowerPoint Presentation</vt:lpstr>
      <vt:lpstr>nautical</vt:lpstr>
      <vt:lpstr>PowerPoint Presentation</vt:lpstr>
      <vt:lpstr>circumnavigate</vt:lpstr>
      <vt:lpstr>PowerPoint Presentation</vt:lpstr>
      <vt:lpstr>navy</vt:lpstr>
      <vt:lpstr>PowerPoint Presentation</vt:lpstr>
      <vt:lpstr>navigator</vt:lpstr>
      <vt:lpstr>PowerPoint Presentation</vt:lpstr>
      <vt:lpstr>astronaut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naut, naus, nav</dc:title>
  <dc:creator>Brigitta Post</dc:creator>
  <cp:lastModifiedBy>Brigitta Post</cp:lastModifiedBy>
  <cp:revision>17</cp:revision>
  <cp:lastPrinted>1601-01-01T00:00:00Z</cp:lastPrinted>
  <dcterms:created xsi:type="dcterms:W3CDTF">2015-07-10T01:20:54Z</dcterms:created>
  <dcterms:modified xsi:type="dcterms:W3CDTF">2020-01-01T20:28:41Z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TC102037821033</vt:lpwstr>
  </property>
</Properties>
</file>